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019925" cy="9906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424" y="-252"/>
      </p:cViewPr>
      <p:guideLst>
        <p:guide orient="horz" pos="3120"/>
        <p:guide pos="22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495" y="1621191"/>
            <a:ext cx="5966936" cy="3448756"/>
          </a:xfrm>
        </p:spPr>
        <p:txBody>
          <a:bodyPr anchor="b"/>
          <a:lstStyle>
            <a:lvl1pPr algn="ctr">
              <a:defRPr sz="460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7491" y="5202944"/>
            <a:ext cx="5264944" cy="2391656"/>
          </a:xfrm>
        </p:spPr>
        <p:txBody>
          <a:bodyPr/>
          <a:lstStyle>
            <a:lvl1pPr marL="0" indent="0" algn="ctr">
              <a:buNone/>
              <a:defRPr sz="1842"/>
            </a:lvl1pPr>
            <a:lvl2pPr marL="350992" indent="0" algn="ctr">
              <a:buNone/>
              <a:defRPr sz="1535"/>
            </a:lvl2pPr>
            <a:lvl3pPr marL="701985" indent="0" algn="ctr">
              <a:buNone/>
              <a:defRPr sz="1382"/>
            </a:lvl3pPr>
            <a:lvl4pPr marL="1052977" indent="0" algn="ctr">
              <a:buNone/>
              <a:defRPr sz="1228"/>
            </a:lvl4pPr>
            <a:lvl5pPr marL="1403970" indent="0" algn="ctr">
              <a:buNone/>
              <a:defRPr sz="1228"/>
            </a:lvl5pPr>
            <a:lvl6pPr marL="1754962" indent="0" algn="ctr">
              <a:buNone/>
              <a:defRPr sz="1228"/>
            </a:lvl6pPr>
            <a:lvl7pPr marL="2105955" indent="0" algn="ctr">
              <a:buNone/>
              <a:defRPr sz="1228"/>
            </a:lvl7pPr>
            <a:lvl8pPr marL="2456947" indent="0" algn="ctr">
              <a:buNone/>
              <a:defRPr sz="1228"/>
            </a:lvl8pPr>
            <a:lvl9pPr marL="2807940" indent="0" algn="ctr">
              <a:buNone/>
              <a:defRPr sz="1228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45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97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23634" y="527403"/>
            <a:ext cx="1513671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2620" y="527403"/>
            <a:ext cx="4453265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5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7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64" y="2469624"/>
            <a:ext cx="6054685" cy="4120620"/>
          </a:xfrm>
        </p:spPr>
        <p:txBody>
          <a:bodyPr anchor="b"/>
          <a:lstStyle>
            <a:lvl1pPr>
              <a:defRPr sz="460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964" y="6629226"/>
            <a:ext cx="6054685" cy="2166937"/>
          </a:xfrm>
        </p:spPr>
        <p:txBody>
          <a:bodyPr/>
          <a:lstStyle>
            <a:lvl1pPr marL="0" indent="0">
              <a:buNone/>
              <a:defRPr sz="1842">
                <a:solidFill>
                  <a:schemeClr val="tx1"/>
                </a:solidFill>
              </a:defRPr>
            </a:lvl1pPr>
            <a:lvl2pPr marL="350992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2pPr>
            <a:lvl3pPr marL="701985" indent="0">
              <a:buNone/>
              <a:defRPr sz="1382">
                <a:solidFill>
                  <a:schemeClr val="tx1">
                    <a:tint val="75000"/>
                  </a:schemeClr>
                </a:solidFill>
              </a:defRPr>
            </a:lvl3pPr>
            <a:lvl4pPr marL="1052977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4pPr>
            <a:lvl5pPr marL="1403970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5pPr>
            <a:lvl6pPr marL="175496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6pPr>
            <a:lvl7pPr marL="2105955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7pPr>
            <a:lvl8pPr marL="2456947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8pPr>
            <a:lvl9pPr marL="2807940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2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620" y="2637014"/>
            <a:ext cx="2983468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3837" y="2637014"/>
            <a:ext cx="2983468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12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34" y="527405"/>
            <a:ext cx="605468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535" y="2428347"/>
            <a:ext cx="2969757" cy="1190095"/>
          </a:xfrm>
        </p:spPr>
        <p:txBody>
          <a:bodyPr anchor="b"/>
          <a:lstStyle>
            <a:lvl1pPr marL="0" indent="0">
              <a:buNone/>
              <a:defRPr sz="1842" b="1"/>
            </a:lvl1pPr>
            <a:lvl2pPr marL="350992" indent="0">
              <a:buNone/>
              <a:defRPr sz="1535" b="1"/>
            </a:lvl2pPr>
            <a:lvl3pPr marL="701985" indent="0">
              <a:buNone/>
              <a:defRPr sz="1382" b="1"/>
            </a:lvl3pPr>
            <a:lvl4pPr marL="1052977" indent="0">
              <a:buNone/>
              <a:defRPr sz="1228" b="1"/>
            </a:lvl4pPr>
            <a:lvl5pPr marL="1403970" indent="0">
              <a:buNone/>
              <a:defRPr sz="1228" b="1"/>
            </a:lvl5pPr>
            <a:lvl6pPr marL="1754962" indent="0">
              <a:buNone/>
              <a:defRPr sz="1228" b="1"/>
            </a:lvl6pPr>
            <a:lvl7pPr marL="2105955" indent="0">
              <a:buNone/>
              <a:defRPr sz="1228" b="1"/>
            </a:lvl7pPr>
            <a:lvl8pPr marL="2456947" indent="0">
              <a:buNone/>
              <a:defRPr sz="1228" b="1"/>
            </a:lvl8pPr>
            <a:lvl9pPr marL="2807940" indent="0">
              <a:buNone/>
              <a:defRPr sz="122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535" y="3618442"/>
            <a:ext cx="2969757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3838" y="2428347"/>
            <a:ext cx="2984382" cy="1190095"/>
          </a:xfrm>
        </p:spPr>
        <p:txBody>
          <a:bodyPr anchor="b"/>
          <a:lstStyle>
            <a:lvl1pPr marL="0" indent="0">
              <a:buNone/>
              <a:defRPr sz="1842" b="1"/>
            </a:lvl1pPr>
            <a:lvl2pPr marL="350992" indent="0">
              <a:buNone/>
              <a:defRPr sz="1535" b="1"/>
            </a:lvl2pPr>
            <a:lvl3pPr marL="701985" indent="0">
              <a:buNone/>
              <a:defRPr sz="1382" b="1"/>
            </a:lvl3pPr>
            <a:lvl4pPr marL="1052977" indent="0">
              <a:buNone/>
              <a:defRPr sz="1228" b="1"/>
            </a:lvl4pPr>
            <a:lvl5pPr marL="1403970" indent="0">
              <a:buNone/>
              <a:defRPr sz="1228" b="1"/>
            </a:lvl5pPr>
            <a:lvl6pPr marL="1754962" indent="0">
              <a:buNone/>
              <a:defRPr sz="1228" b="1"/>
            </a:lvl6pPr>
            <a:lvl7pPr marL="2105955" indent="0">
              <a:buNone/>
              <a:defRPr sz="1228" b="1"/>
            </a:lvl7pPr>
            <a:lvl8pPr marL="2456947" indent="0">
              <a:buNone/>
              <a:defRPr sz="1228" b="1"/>
            </a:lvl8pPr>
            <a:lvl9pPr marL="2807940" indent="0">
              <a:buNone/>
              <a:defRPr sz="122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53838" y="3618442"/>
            <a:ext cx="2984382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03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30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02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34" y="660400"/>
            <a:ext cx="2264109" cy="2311400"/>
          </a:xfrm>
        </p:spPr>
        <p:txBody>
          <a:bodyPr anchor="b"/>
          <a:lstStyle>
            <a:lvl1pPr>
              <a:defRPr sz="245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382" y="1426283"/>
            <a:ext cx="3553837" cy="7039681"/>
          </a:xfrm>
        </p:spPr>
        <p:txBody>
          <a:bodyPr/>
          <a:lstStyle>
            <a:lvl1pPr>
              <a:defRPr sz="2457"/>
            </a:lvl1pPr>
            <a:lvl2pPr>
              <a:defRPr sz="2150"/>
            </a:lvl2pPr>
            <a:lvl3pPr>
              <a:defRPr sz="1842"/>
            </a:lvl3pPr>
            <a:lvl4pPr>
              <a:defRPr sz="1535"/>
            </a:lvl4pPr>
            <a:lvl5pPr>
              <a:defRPr sz="1535"/>
            </a:lvl5pPr>
            <a:lvl6pPr>
              <a:defRPr sz="1535"/>
            </a:lvl6pPr>
            <a:lvl7pPr>
              <a:defRPr sz="1535"/>
            </a:lvl7pPr>
            <a:lvl8pPr>
              <a:defRPr sz="1535"/>
            </a:lvl8pPr>
            <a:lvl9pPr>
              <a:defRPr sz="153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534" y="2971800"/>
            <a:ext cx="2264109" cy="5505627"/>
          </a:xfrm>
        </p:spPr>
        <p:txBody>
          <a:bodyPr/>
          <a:lstStyle>
            <a:lvl1pPr marL="0" indent="0">
              <a:buNone/>
              <a:defRPr sz="1228"/>
            </a:lvl1pPr>
            <a:lvl2pPr marL="350992" indent="0">
              <a:buNone/>
              <a:defRPr sz="1075"/>
            </a:lvl2pPr>
            <a:lvl3pPr marL="701985" indent="0">
              <a:buNone/>
              <a:defRPr sz="921"/>
            </a:lvl3pPr>
            <a:lvl4pPr marL="1052977" indent="0">
              <a:buNone/>
              <a:defRPr sz="768"/>
            </a:lvl4pPr>
            <a:lvl5pPr marL="1403970" indent="0">
              <a:buNone/>
              <a:defRPr sz="768"/>
            </a:lvl5pPr>
            <a:lvl6pPr marL="1754962" indent="0">
              <a:buNone/>
              <a:defRPr sz="768"/>
            </a:lvl6pPr>
            <a:lvl7pPr marL="2105955" indent="0">
              <a:buNone/>
              <a:defRPr sz="768"/>
            </a:lvl7pPr>
            <a:lvl8pPr marL="2456947" indent="0">
              <a:buNone/>
              <a:defRPr sz="768"/>
            </a:lvl8pPr>
            <a:lvl9pPr marL="2807940" indent="0">
              <a:buNone/>
              <a:defRPr sz="76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27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34" y="660400"/>
            <a:ext cx="2264109" cy="2311400"/>
          </a:xfrm>
        </p:spPr>
        <p:txBody>
          <a:bodyPr anchor="b"/>
          <a:lstStyle>
            <a:lvl1pPr>
              <a:defRPr sz="245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84382" y="1426283"/>
            <a:ext cx="3553837" cy="7039681"/>
          </a:xfrm>
        </p:spPr>
        <p:txBody>
          <a:bodyPr anchor="t"/>
          <a:lstStyle>
            <a:lvl1pPr marL="0" indent="0">
              <a:buNone/>
              <a:defRPr sz="2457"/>
            </a:lvl1pPr>
            <a:lvl2pPr marL="350992" indent="0">
              <a:buNone/>
              <a:defRPr sz="2150"/>
            </a:lvl2pPr>
            <a:lvl3pPr marL="701985" indent="0">
              <a:buNone/>
              <a:defRPr sz="1842"/>
            </a:lvl3pPr>
            <a:lvl4pPr marL="1052977" indent="0">
              <a:buNone/>
              <a:defRPr sz="1535"/>
            </a:lvl4pPr>
            <a:lvl5pPr marL="1403970" indent="0">
              <a:buNone/>
              <a:defRPr sz="1535"/>
            </a:lvl5pPr>
            <a:lvl6pPr marL="1754962" indent="0">
              <a:buNone/>
              <a:defRPr sz="1535"/>
            </a:lvl6pPr>
            <a:lvl7pPr marL="2105955" indent="0">
              <a:buNone/>
              <a:defRPr sz="1535"/>
            </a:lvl7pPr>
            <a:lvl8pPr marL="2456947" indent="0">
              <a:buNone/>
              <a:defRPr sz="1535"/>
            </a:lvl8pPr>
            <a:lvl9pPr marL="2807940" indent="0">
              <a:buNone/>
              <a:defRPr sz="153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534" y="2971800"/>
            <a:ext cx="2264109" cy="5505627"/>
          </a:xfrm>
        </p:spPr>
        <p:txBody>
          <a:bodyPr/>
          <a:lstStyle>
            <a:lvl1pPr marL="0" indent="0">
              <a:buNone/>
              <a:defRPr sz="1228"/>
            </a:lvl1pPr>
            <a:lvl2pPr marL="350992" indent="0">
              <a:buNone/>
              <a:defRPr sz="1075"/>
            </a:lvl2pPr>
            <a:lvl3pPr marL="701985" indent="0">
              <a:buNone/>
              <a:defRPr sz="921"/>
            </a:lvl3pPr>
            <a:lvl4pPr marL="1052977" indent="0">
              <a:buNone/>
              <a:defRPr sz="768"/>
            </a:lvl4pPr>
            <a:lvl5pPr marL="1403970" indent="0">
              <a:buNone/>
              <a:defRPr sz="768"/>
            </a:lvl5pPr>
            <a:lvl6pPr marL="1754962" indent="0">
              <a:buNone/>
              <a:defRPr sz="768"/>
            </a:lvl6pPr>
            <a:lvl7pPr marL="2105955" indent="0">
              <a:buNone/>
              <a:defRPr sz="768"/>
            </a:lvl7pPr>
            <a:lvl8pPr marL="2456947" indent="0">
              <a:buNone/>
              <a:defRPr sz="768"/>
            </a:lvl8pPr>
            <a:lvl9pPr marL="2807940" indent="0">
              <a:buNone/>
              <a:defRPr sz="76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1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2620" y="527405"/>
            <a:ext cx="605468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20" y="2637014"/>
            <a:ext cx="605468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2620" y="9181397"/>
            <a:ext cx="1579483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6F9C6-8465-42A4-A899-26FDA9CFD6E5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25350" y="9181397"/>
            <a:ext cx="236922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57822" y="9181397"/>
            <a:ext cx="1579483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60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01985" rtl="0" eaLnBrk="1" latinLnBrk="0" hangingPunct="1">
        <a:lnSpc>
          <a:spcPct val="90000"/>
        </a:lnSpc>
        <a:spcBef>
          <a:spcPct val="0"/>
        </a:spcBef>
        <a:buNone/>
        <a:defRPr sz="33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5496" indent="-175496" algn="l" defTabSz="701985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26489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2pPr>
      <a:lvl3pPr marL="877481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535" kern="1200">
          <a:solidFill>
            <a:schemeClr val="tx1"/>
          </a:solidFill>
          <a:latin typeface="+mn-lt"/>
          <a:ea typeface="+mn-ea"/>
          <a:cs typeface="+mn-cs"/>
        </a:defRPr>
      </a:lvl3pPr>
      <a:lvl4pPr marL="1228474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4pPr>
      <a:lvl5pPr marL="1579466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5pPr>
      <a:lvl6pPr marL="1930458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6pPr>
      <a:lvl7pPr marL="2281451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7pPr>
      <a:lvl8pPr marL="2632443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8pPr>
      <a:lvl9pPr marL="2983436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1pPr>
      <a:lvl2pPr marL="350992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2pPr>
      <a:lvl3pPr marL="701985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3pPr>
      <a:lvl4pPr marL="1052977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4pPr>
      <a:lvl5pPr marL="1403970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5pPr>
      <a:lvl6pPr marL="1754962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6pPr>
      <a:lvl7pPr marL="2105955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7pPr>
      <a:lvl8pPr marL="2456947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8pPr>
      <a:lvl9pPr marL="2807940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97148" cy="9906000"/>
          </a:xfrm>
          <a:prstGeom prst="rect">
            <a:avLst/>
          </a:prstGeom>
        </p:spPr>
      </p:pic>
      <p:sp>
        <p:nvSpPr>
          <p:cNvPr id="7" name="Выноска со стрелкой вниз 6"/>
          <p:cNvSpPr/>
          <p:nvPr/>
        </p:nvSpPr>
        <p:spPr>
          <a:xfrm>
            <a:off x="437321" y="8134024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75251" y="7971182"/>
            <a:ext cx="2027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Место где произошли укусы клещей и их </a:t>
            </a:r>
            <a:r>
              <a:rPr lang="ru-RU" dirty="0" smtClean="0"/>
              <a:t>количество</a:t>
            </a:r>
            <a:endParaRPr lang="ru-RU" dirty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5147086" y="3933499"/>
            <a:ext cx="511729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4163938" y="6914824"/>
            <a:ext cx="446161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4809157" y="5203499"/>
            <a:ext cx="443946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5996746" y="3933499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4915173" y="2008709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2389255" y="2446031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3322431" y="1225224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5658816" y="6800524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3739313" y="3231824"/>
            <a:ext cx="500826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Выноска со стрелкой вниз 16"/>
          <p:cNvSpPr/>
          <p:nvPr/>
        </p:nvSpPr>
        <p:spPr>
          <a:xfrm>
            <a:off x="3820761" y="2008709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49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9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2021-04-06T07:54:23Z</dcterms:created>
  <dcterms:modified xsi:type="dcterms:W3CDTF">2022-03-02T07:34:26Z</dcterms:modified>
</cp:coreProperties>
</file>